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43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93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5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0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67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71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4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3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76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8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30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7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101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8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8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80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689353-9C67-4870-8119-63EF4B293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" dirty="0"/>
              <a:t>Koniec roku szkolnego 2019/2020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B93450E-2AA8-45CF-99AF-9FB0DFA22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8342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B7E16A-1CC3-4CBA-9547-4670F32C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" dirty="0"/>
              <a:t>Podziękowania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6D964F-07AA-429A-87FE-7B24D280D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59442"/>
            <a:ext cx="3464703" cy="4998558"/>
          </a:xfrm>
        </p:spPr>
        <p:txBody>
          <a:bodyPr>
            <a:normAutofit lnSpcReduction="10000"/>
          </a:bodyPr>
          <a:lstStyle/>
          <a:p>
            <a:r>
              <a:rPr lang="pl" dirty="0"/>
              <a:t>To był szalony rok, dlatego my uczniowie pragniemy wam nauczycielom serdecznie podziękować za włożenie całego serca w naszą naukę. Dziękujemy za te dobre jak i słabe oceny. Za to, że musieliście się męczyć z zdalną nauką i za wyrozumiałość. Pragniemy podziękować również paniom sprzątaczk</a:t>
            </a:r>
            <a:r>
              <a:rPr lang="pl-PL" dirty="0"/>
              <a:t>om</a:t>
            </a:r>
            <a:r>
              <a:rPr lang="pl" dirty="0"/>
              <a:t>, paniom i panom woźnym i wszystkim którzy się angażują aby nasza szkoła była piękna.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63DC4C6-8C14-49A1-9C5D-C6E25C473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741" y="2246892"/>
            <a:ext cx="5701161" cy="379982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 3D 5" descr="Tulip">
                <a:extLst>
                  <a:ext uri="{FF2B5EF4-FFF2-40B4-BE49-F238E27FC236}">
                    <a16:creationId xmlns:a16="http://schemas.microsoft.com/office/drawing/2014/main" id="{C7522AF3-DD85-4A1C-9FEE-B263FC2E7B5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3593404"/>
                  </p:ext>
                </p:extLst>
              </p:nvPr>
            </p:nvGraphicFramePr>
            <p:xfrm>
              <a:off x="9418227" y="3884838"/>
              <a:ext cx="2773773" cy="277758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773773" cy="2777584"/>
                    </a:xfrm>
                    <a:prstGeom prst="rect">
                      <a:avLst/>
                    </a:prstGeom>
                  </am3d:spPr>
                  <am3d:camera>
                    <am3d:pos x="0" y="0" z="6571955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220334" d="1000000"/>
                    <am3d:preTrans dx="3419969" dy="-18012827" dz="2345129"/>
                    <am3d:scale>
                      <am3d:sx n="1000000" d="1000000"/>
                      <am3d:sy n="1000000" d="1000000"/>
                      <am3d:sz n="1000000" d="1000000"/>
                    </am3d:scale>
                    <am3d:rot ax="693696" ay="835916" az="1691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9190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 3D 5" descr="Tulip">
                <a:extLst>
                  <a:ext uri="{FF2B5EF4-FFF2-40B4-BE49-F238E27FC236}">
                    <a16:creationId xmlns:a16="http://schemas.microsoft.com/office/drawing/2014/main" id="{C7522AF3-DD85-4A1C-9FEE-B263FC2E7B5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18227" y="3884838"/>
                <a:ext cx="2773773" cy="27775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el 3D 7" descr="Tulip">
                <a:extLst>
                  <a:ext uri="{FF2B5EF4-FFF2-40B4-BE49-F238E27FC236}">
                    <a16:creationId xmlns:a16="http://schemas.microsoft.com/office/drawing/2014/main" id="{90DE635C-3BF5-4DDE-A3CE-F20B8866FA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47202533"/>
                  </p:ext>
                </p:extLst>
              </p:nvPr>
            </p:nvGraphicFramePr>
            <p:xfrm>
              <a:off x="-129363" y="5163459"/>
              <a:ext cx="1629501" cy="1678056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629501" cy="1678056"/>
                    </a:xfrm>
                    <a:prstGeom prst="rect">
                      <a:avLst/>
                    </a:prstGeom>
                  </am3d:spPr>
                  <am3d:camera>
                    <am3d:pos x="0" y="0" z="6571955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220334" d="1000000"/>
                    <am3d:preTrans dx="3419969" dy="-18012827" dz="2345129"/>
                    <am3d:scale>
                      <am3d:sx n="1000000" d="1000000"/>
                      <am3d:sy n="1000000" d="1000000"/>
                      <am3d:sz n="1000000" d="1000000"/>
                    </am3d:scale>
                    <am3d:rot ax="9685316" ay="-1562094" az="-10296477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17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el 3D 7" descr="Tulip">
                <a:extLst>
                  <a:ext uri="{FF2B5EF4-FFF2-40B4-BE49-F238E27FC236}">
                    <a16:creationId xmlns:a16="http://schemas.microsoft.com/office/drawing/2014/main" id="{90DE635C-3BF5-4DDE-A3CE-F20B8866FA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9363" y="5163459"/>
                <a:ext cx="1629501" cy="1678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el 3D 5" descr="Tulip">
                <a:extLst>
                  <a:ext uri="{FF2B5EF4-FFF2-40B4-BE49-F238E27FC236}">
                    <a16:creationId xmlns:a16="http://schemas.microsoft.com/office/drawing/2014/main" id="{36DF9248-4A7B-4E39-9523-2E2BEC7CC7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14917816"/>
                  </p:ext>
                </p:extLst>
              </p:nvPr>
            </p:nvGraphicFramePr>
            <p:xfrm>
              <a:off x="9293832" y="195578"/>
              <a:ext cx="2773773" cy="277758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773773" cy="2777584"/>
                    </a:xfrm>
                    <a:prstGeom prst="rect">
                      <a:avLst/>
                    </a:prstGeom>
                  </am3d:spPr>
                  <am3d:camera>
                    <am3d:pos x="0" y="0" z="6571955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220334" d="1000000"/>
                    <am3d:preTrans dx="3419969" dy="-18012827" dz="2345129"/>
                    <am3d:scale>
                      <am3d:sx n="1000000" d="1000000"/>
                      <am3d:sy n="1000000" d="1000000"/>
                      <am3d:sz n="1000000" d="1000000"/>
                    </am3d:scale>
                    <am3d:rot ax="693696" ay="835916" az="16917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9190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el 3D 5" descr="Tulip">
                <a:extLst>
                  <a:ext uri="{FF2B5EF4-FFF2-40B4-BE49-F238E27FC236}">
                    <a16:creationId xmlns:a16="http://schemas.microsoft.com/office/drawing/2014/main" id="{36DF9248-4A7B-4E39-9523-2E2BEC7CC7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3832" y="195578"/>
                <a:ext cx="2773773" cy="27775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el 3D 7" descr="Tulip">
                <a:extLst>
                  <a:ext uri="{FF2B5EF4-FFF2-40B4-BE49-F238E27FC236}">
                    <a16:creationId xmlns:a16="http://schemas.microsoft.com/office/drawing/2014/main" id="{88ACFDBF-73BD-4BA9-9D24-3DAB591469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5098297"/>
                  </p:ext>
                </p:extLst>
              </p:nvPr>
            </p:nvGraphicFramePr>
            <p:xfrm>
              <a:off x="130491" y="16485"/>
              <a:ext cx="1629501" cy="1678056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629501" cy="1678056"/>
                    </a:xfrm>
                    <a:prstGeom prst="rect">
                      <a:avLst/>
                    </a:prstGeom>
                  </am3d:spPr>
                  <am3d:camera>
                    <am3d:pos x="0" y="0" z="6571955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220334" d="1000000"/>
                    <am3d:preTrans dx="3419969" dy="-18012827" dz="2345129"/>
                    <am3d:scale>
                      <am3d:sx n="1000000" d="1000000"/>
                      <am3d:sy n="1000000" d="1000000"/>
                      <am3d:sz n="1000000" d="1000000"/>
                    </am3d:scale>
                    <am3d:rot ax="9685316" ay="-1562094" az="-10296477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17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el 3D 7" descr="Tulip">
                <a:extLst>
                  <a:ext uri="{FF2B5EF4-FFF2-40B4-BE49-F238E27FC236}">
                    <a16:creationId xmlns:a16="http://schemas.microsoft.com/office/drawing/2014/main" id="{88ACFDBF-73BD-4BA9-9D24-3DAB591469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0491" y="16485"/>
                <a:ext cx="1629501" cy="16780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8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5D7C46-43E2-4A04-A8D5-87ACDE7A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553" y="321812"/>
            <a:ext cx="10058400" cy="1609344"/>
          </a:xfrm>
        </p:spPr>
        <p:txBody>
          <a:bodyPr/>
          <a:lstStyle/>
          <a:p>
            <a:r>
              <a:rPr lang="pl" dirty="0"/>
              <a:t>Czas wakacji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A46DC1-7673-43B7-BD53-17CB2547A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553" y="1692099"/>
            <a:ext cx="3196050" cy="4050792"/>
          </a:xfrm>
        </p:spPr>
        <p:txBody>
          <a:bodyPr/>
          <a:lstStyle/>
          <a:p>
            <a:r>
              <a:rPr lang="pl" dirty="0"/>
              <a:t>Gdy wakacje nadchodzą każdy już myśli o końcu roku szkolnego. Dzisiaj nie ma uroczystej akademii i koniec szybko nadejdzie. Jednak warto pamiętać w wakacje o zasadach bezpieczeństwa. </a:t>
            </a:r>
            <a:endParaRPr lang="pl-PL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 3D 4" descr="Beach Chair">
                <a:extLst>
                  <a:ext uri="{FF2B5EF4-FFF2-40B4-BE49-F238E27FC236}">
                    <a16:creationId xmlns:a16="http://schemas.microsoft.com/office/drawing/2014/main" id="{83976A60-D1D3-4190-8068-6DD105D3BA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5914065"/>
                  </p:ext>
                </p:extLst>
              </p:nvPr>
            </p:nvGraphicFramePr>
            <p:xfrm>
              <a:off x="8152984" y="747641"/>
              <a:ext cx="4085429" cy="519011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085429" cy="5190112"/>
                    </a:xfrm>
                    <a:prstGeom prst="rect">
                      <a:avLst/>
                    </a:prstGeom>
                  </am3d:spPr>
                  <am3d:camera>
                    <am3d:pos x="0" y="0" z="702622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7909" d="1000000"/>
                    <am3d:preTrans dx="1100996" dy="-3336481" dz="1092263"/>
                    <am3d:scale>
                      <am3d:sx n="1000000" d="1000000"/>
                      <am3d:sy n="1000000" d="1000000"/>
                      <am3d:sz n="1000000" d="1000000"/>
                    </am3d:scale>
                    <am3d:rot ax="2180411" ay="2096507" az="137085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 3D 4" descr="Beach Chair">
                <a:extLst>
                  <a:ext uri="{FF2B5EF4-FFF2-40B4-BE49-F238E27FC236}">
                    <a16:creationId xmlns:a16="http://schemas.microsoft.com/office/drawing/2014/main" id="{83976A60-D1D3-4190-8068-6DD105D3BA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2984" y="747641"/>
                <a:ext cx="4085429" cy="51901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 3D 5" descr="Beach Chair">
                <a:extLst>
                  <a:ext uri="{FF2B5EF4-FFF2-40B4-BE49-F238E27FC236}">
                    <a16:creationId xmlns:a16="http://schemas.microsoft.com/office/drawing/2014/main" id="{2BE214F0-3409-45D9-B15D-5FE5D358C6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43248057"/>
                  </p:ext>
                </p:extLst>
              </p:nvPr>
            </p:nvGraphicFramePr>
            <p:xfrm>
              <a:off x="-67315" y="806966"/>
              <a:ext cx="4236734" cy="524406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236734" cy="5244068"/>
                    </a:xfrm>
                    <a:prstGeom prst="rect">
                      <a:avLst/>
                    </a:prstGeom>
                  </am3d:spPr>
                  <am3d:camera>
                    <am3d:pos x="0" y="0" z="702622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7909" d="1000000"/>
                    <am3d:preTrans dx="1100996" dy="-3336481" dz="1092263"/>
                    <am3d:scale>
                      <am3d:sx n="1000000" d="1000000"/>
                      <am3d:sy n="1000000" d="1000000"/>
                      <am3d:sz n="1000000" d="1000000"/>
                    </am3d:scale>
                    <am3d:rot ax="9206489" ay="2013592" az="987319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6193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 3D 5" descr="Beach Chair">
                <a:extLst>
                  <a:ext uri="{FF2B5EF4-FFF2-40B4-BE49-F238E27FC236}">
                    <a16:creationId xmlns:a16="http://schemas.microsoft.com/office/drawing/2014/main" id="{2BE214F0-3409-45D9-B15D-5FE5D358C6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7315" y="806966"/>
                <a:ext cx="4236734" cy="5244068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Obraz 6">
            <a:extLst>
              <a:ext uri="{FF2B5EF4-FFF2-40B4-BE49-F238E27FC236}">
                <a16:creationId xmlns:a16="http://schemas.microsoft.com/office/drawing/2014/main" id="{57285310-F99A-4068-8D2B-717B38170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285" y="4487483"/>
            <a:ext cx="4085429" cy="229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5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BCAD22-8AF8-4C34-99EE-0DAF8F8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" dirty="0"/>
              <a:t>Jedni przychodzą jedni odchodzą…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FE5A0D-23CA-4735-8B07-F3D0C0649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412" y="2093976"/>
            <a:ext cx="3953165" cy="4050792"/>
          </a:xfrm>
        </p:spPr>
        <p:txBody>
          <a:bodyPr/>
          <a:lstStyle/>
          <a:p>
            <a:r>
              <a:rPr lang="pl" dirty="0"/>
              <a:t>My uczniowie pragniemy pożegnać klasy VIII, które zwalniają miejsce w szkole dla klas I. Ten moment nadejdzie w życiu każdego ucznia, który chodzi do szkoły podstawowej. Jest to zakończenie edukacji podstawowej. 8 lat minęło jak 1 dzień. </a:t>
            </a:r>
          </a:p>
          <a:p>
            <a:r>
              <a:rPr lang="pl" dirty="0"/>
              <a:t>Życzymy wam powodzenia w następnej szkole!</a:t>
            </a:r>
            <a:endParaRPr lang="pl-PL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 3D 4" descr="Carry-on luggage">
                <a:extLst>
                  <a:ext uri="{FF2B5EF4-FFF2-40B4-BE49-F238E27FC236}">
                    <a16:creationId xmlns:a16="http://schemas.microsoft.com/office/drawing/2014/main" id="{A1BB2EA5-94FD-4C80-B257-A0E4400046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41788225"/>
                  </p:ext>
                </p:extLst>
              </p:nvPr>
            </p:nvGraphicFramePr>
            <p:xfrm>
              <a:off x="8523654" y="2250167"/>
              <a:ext cx="3853201" cy="46078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853201" cy="4607834"/>
                    </a:xfrm>
                    <a:prstGeom prst="rect">
                      <a:avLst/>
                    </a:prstGeom>
                  </am3d:spPr>
                  <am3d:camera>
                    <am3d:pos x="0" y="0" z="648731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52503" d="1000000"/>
                    <am3d:preTrans dx="-1903059" dy="-17991642" dz="-13313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65058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 3D 4" descr="Carry-on luggage">
                <a:extLst>
                  <a:ext uri="{FF2B5EF4-FFF2-40B4-BE49-F238E27FC236}">
                    <a16:creationId xmlns:a16="http://schemas.microsoft.com/office/drawing/2014/main" id="{A1BB2EA5-94FD-4C80-B257-A0E4400046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23654" y="2250167"/>
                <a:ext cx="3853201" cy="46078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el 3D 4" descr="Carry-on luggage">
                <a:extLst>
                  <a:ext uri="{FF2B5EF4-FFF2-40B4-BE49-F238E27FC236}">
                    <a16:creationId xmlns:a16="http://schemas.microsoft.com/office/drawing/2014/main" id="{A285D5ED-FA82-47E3-8931-0DBB604EED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28346474"/>
                  </p:ext>
                </p:extLst>
              </p:nvPr>
            </p:nvGraphicFramePr>
            <p:xfrm>
              <a:off x="0" y="2093976"/>
              <a:ext cx="3853201" cy="460783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853201" cy="4607834"/>
                    </a:xfrm>
                    <a:prstGeom prst="rect">
                      <a:avLst/>
                    </a:prstGeom>
                  </am3d:spPr>
                  <am3d:camera>
                    <am3d:pos x="0" y="0" z="648731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52503" d="1000000"/>
                    <am3d:preTrans dx="-1903059" dy="-17991642" dz="-13313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65058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el 3D 4" descr="Carry-on luggage">
                <a:extLst>
                  <a:ext uri="{FF2B5EF4-FFF2-40B4-BE49-F238E27FC236}">
                    <a16:creationId xmlns:a16="http://schemas.microsoft.com/office/drawing/2014/main" id="{A285D5ED-FA82-47E3-8931-0DBB604EED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2093976"/>
                <a:ext cx="3853201" cy="46078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3C7E83-D41C-4C68-AFB7-A9E97927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 dirty="0"/>
              <a:t>P</a:t>
            </a:r>
            <a:r>
              <a:rPr lang="pl" dirty="0"/>
              <a:t>ożegnianie szkoły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42F47D-8816-4F3B-88CC-2EAE108C5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3835583" cy="3632200"/>
          </a:xfrm>
        </p:spPr>
        <p:txBody>
          <a:bodyPr>
            <a:normAutofit/>
          </a:bodyPr>
          <a:lstStyle/>
          <a:p>
            <a:r>
              <a:rPr lang="pl" sz="1600" dirty="0"/>
              <a:t>Musimy pożegnać szkołę w której może si</a:t>
            </a:r>
            <a:r>
              <a:rPr lang="pl-PL" sz="1600" dirty="0"/>
              <a:t>ę</a:t>
            </a:r>
            <a:r>
              <a:rPr lang="pl" sz="1600" dirty="0"/>
              <a:t> spotkamy w wrześniu. Miejmy nadzieję, że epidemia pozwoli na spotkanie się w tym miejscu.</a:t>
            </a:r>
          </a:p>
          <a:p>
            <a:r>
              <a:rPr lang="pl" sz="1600" dirty="0"/>
              <a:t>Bądźmy dobrej myśli!</a:t>
            </a:r>
          </a:p>
          <a:p>
            <a:r>
              <a:rPr lang="pl" sz="1600" dirty="0"/>
              <a:t>Wrócimy wypoczęci i pełni sił!</a:t>
            </a:r>
            <a:endParaRPr lang="pl-PL" sz="1600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752F73F9-0796-402A-A781-3BE8ED42F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967" y="2413000"/>
            <a:ext cx="4955117" cy="3716338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1950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54C161-DB4F-4960-A7B7-82BB6D6B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" dirty="0"/>
              <a:t>Prezentację wykonał: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A19396-0517-44BD-A555-091006B5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Mateusz Popek</a:t>
            </a:r>
          </a:p>
          <a:p>
            <a:pPr algn="ctr"/>
            <a:r>
              <a:rPr lang="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Klasa VIIa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09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203</Words>
  <Application>Microsoft Office PowerPoint</Application>
  <PresentationFormat>Panoramiczny</PresentationFormat>
  <Paragraphs>15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Century Gothic</vt:lpstr>
      <vt:lpstr>Times New Roman</vt:lpstr>
      <vt:lpstr>Wingdings 2</vt:lpstr>
      <vt:lpstr>Cytat</vt:lpstr>
      <vt:lpstr>Koniec roku szkolnego 2019/2020</vt:lpstr>
      <vt:lpstr>Podziękowania</vt:lpstr>
      <vt:lpstr>Czas wakacji</vt:lpstr>
      <vt:lpstr>Jedni przychodzą jedni odchodzą…</vt:lpstr>
      <vt:lpstr>Pożegnianie szkoły</vt:lpstr>
      <vt:lpstr>Prezentację wykonał: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Koniec roku szkolnego 2019/2020</dc:title>
  <dc:creator>Mateusz Popek</dc:creator>
  <cp:lastModifiedBy>Ilona Matuszek</cp:lastModifiedBy>
  <cp:revision>7</cp:revision>
  <dcterms:created xsi:type="dcterms:W3CDTF">2020-06-24T05:16:54Z</dcterms:created>
  <dcterms:modified xsi:type="dcterms:W3CDTF">2020-06-25T18:02:56Z</dcterms:modified>
</cp:coreProperties>
</file>