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398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6/13/2020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811964"/>
          </a:xfrm>
        </p:spPr>
        <p:txBody>
          <a:bodyPr/>
          <a:lstStyle/>
          <a:p>
            <a:r>
              <a:rPr lang="pl-PL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Żegnaj   szkoło</a:t>
            </a:r>
            <a:endParaRPr lang="pl-PL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43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Rok 2019 /2020</a:t>
            </a:r>
            <a:endParaRPr lang="pl-PL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Spotkanie z policjantem – bezpieczeństwo </a:t>
            </a:r>
          </a:p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Dzień edukacji narodowej</a:t>
            </a:r>
          </a:p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Zbiórka WOŚP</a:t>
            </a:r>
          </a:p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Konkurs na grę chemiczną</a:t>
            </a:r>
          </a:p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Dzień Kobiet</a:t>
            </a:r>
          </a:p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Światowy Dzień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sób z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espołem Downa</a:t>
            </a:r>
          </a:p>
        </p:txBody>
      </p:sp>
    </p:spTree>
    <p:extLst>
      <p:ext uri="{BB962C8B-B14F-4D97-AF65-F5344CB8AC3E}">
        <p14:creationId xmlns:p14="http://schemas.microsoft.com/office/powerpoint/2010/main" val="163590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Spotkanie z policjantem - bezpieczeństwo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1452784" y="2495372"/>
            <a:ext cx="3358497" cy="3380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Jak bezpiecznym być na drodze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Mówi słup na jednej nodze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Jego światła wciąż migają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Wszystkich ludzi ostrzegają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Gdy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czerwone światło świeci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Stoją wszyscy starsi dzieci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Na zielonym iść możemy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O tym wszyscy dobrze wiemy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Uczy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nas też pani w klasach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Że przechodzi się na pasach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Przez ulice nie biegniemy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Teraz już to wszyscy wiemy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rowerze tylko w kaskach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Pamiętajcie o odblaskach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Taki odblask po to świeci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By bezpieczne były dzieci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Obraz może zawierać: 7 osób, uśmiechnięci ludzie, dziecko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290" y="2636625"/>
            <a:ext cx="5507536" cy="309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72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dirty="0">
                <a:latin typeface="Arial" panose="020B0604020202020204" pitchFamily="34" charset="0"/>
                <a:cs typeface="Arial" panose="020B0604020202020204" pitchFamily="34" charset="0"/>
              </a:rPr>
              <a:t>Dzień edukacji </a:t>
            </a:r>
            <a:r>
              <a:rPr lang="pl-PL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narodowej</a:t>
            </a:r>
            <a:endParaRPr lang="pl-P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674834"/>
            <a:ext cx="4718304" cy="320103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Dziś życzeń wiele- to dla Was- nauczyciele! Dziś życzeń wiele- na co dzień i na niedzielę! Uśmiech i kwiaty, przyjmijcie serdeczne słowa, Niechaj rozbrzmiewa radością dziś nasza szkoła. Za troskę i za cierpliwość, którymi zawsze obdarzasz, za trud codzienny, życzliwość, jak się rzadko dzisiaj zdarza, za serce pełne miłości... Dziękuję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Paniom i Panom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 wdzięczności!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Obraz może zawierać: 1 osoba, uśmiecha się, siedzi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138" y="2948186"/>
            <a:ext cx="4718050" cy="265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35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6600" dirty="0">
                <a:latin typeface="Arial" panose="020B0604020202020204" pitchFamily="34" charset="0"/>
                <a:cs typeface="Arial" panose="020B0604020202020204" pitchFamily="34" charset="0"/>
              </a:rPr>
              <a:t>Zbiórka </a:t>
            </a:r>
            <a:r>
              <a:rPr lang="pl-PL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WOŚP</a:t>
            </a:r>
            <a:endParaRPr lang="pl-PL" sz="6600" dirty="0"/>
          </a:p>
        </p:txBody>
      </p:sp>
      <p:pic>
        <p:nvPicPr>
          <p:cNvPr id="3074" name="Picture 2" descr="Obraz może zawierać: 3 osoby, ludzie siedzą, ludzie stoją, dziecko, kapelusz, drzewo i na zewnątrz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007717"/>
            <a:ext cx="4718050" cy="265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Obraz może zawierać: 1 osoba, stoi i na zewnątrz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138" y="3007717"/>
            <a:ext cx="4718050" cy="265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34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Konkurs na grę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chemiczną</a:t>
            </a:r>
            <a:endParaRPr lang="pl-PL" dirty="0"/>
          </a:p>
        </p:txBody>
      </p:sp>
      <p:pic>
        <p:nvPicPr>
          <p:cNvPr id="4098" name="Picture 2" descr="Brak dostępnego opisu zdjęcia.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2" y="2743200"/>
            <a:ext cx="2329527" cy="313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Obraz może zawierać: w budynk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487" y="2703539"/>
            <a:ext cx="2359025" cy="317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Brak dostępnego opisu zdjęcia.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071" y="2743200"/>
            <a:ext cx="4176184" cy="313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59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Dzień Kobiet</a:t>
            </a:r>
            <a:endParaRPr lang="pl-PL" sz="6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726268"/>
            <a:ext cx="4718304" cy="3149599"/>
          </a:xfrm>
        </p:spPr>
        <p:txBody>
          <a:bodyPr>
            <a:noAutofit/>
          </a:bodyPr>
          <a:lstStyle/>
          <a:p>
            <a:r>
              <a:rPr lang="pl-PL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Dla dziewcząt, które znam</a:t>
            </a:r>
            <a:br>
              <a:rPr lang="pl-PL" sz="2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moc życzeń dzisiaj mam,</a:t>
            </a:r>
            <a:br>
              <a:rPr lang="pl-PL" sz="2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dużo zdrowia, szczęścia i miłości oraz kwiatów i radości,</a:t>
            </a:r>
            <a:br>
              <a:rPr lang="pl-PL" sz="2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niechaj się to niesie na cały kraj, dziś dla Pań wszystko naj... naj... naj!</a:t>
            </a:r>
            <a:endParaRPr lang="pl-PL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Obraz może zawierać: 13 osób, ludzie stoją i w budynku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430" y="2725738"/>
            <a:ext cx="4199466" cy="314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32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Światowy Dzień Osób z Zespołem</a:t>
            </a:r>
            <a:b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 Downa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480733"/>
            <a:ext cx="4718304" cy="3683000"/>
          </a:xfrm>
        </p:spPr>
        <p:txBody>
          <a:bodyPr>
            <a:noAutofit/>
          </a:bodyPr>
          <a:lstStyle/>
          <a:p>
            <a:r>
              <a:rPr lang="pl-PL" sz="1700" dirty="0"/>
              <a:t>Data obchodów Światowego Dnia Zespołu Downa jest symboliczna. Przypada na 21. dzień trzeciego miesiąca w roku, ze względu na nazwę zaburzenia – trisomia 21. To właśnie dodatkowy, trzeci chromosom w 21. parze chromosomów powoduje występowanie tej wady genetycznej. Celem światowego dnia jest podniesienie świadomości na temat życia i potrzeb osób z zespołem Downa. Ludzie na całym świecie zakładają w tym dniu dwie różne skarpetki, aby w ten sposób okazać swoją solidarność z osobami z zespołem Downa. Dzięki takiemu zachowaniu wysyłamy sygnał, że akceptujemy odmienność osób z zespołem Downa.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119719" y="4260119"/>
            <a:ext cx="2084081" cy="16103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9880" y="2646524"/>
            <a:ext cx="2389839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12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5300" dirty="0" smtClean="0">
                <a:latin typeface="Arial" panose="020B0604020202020204" pitchFamily="34" charset="0"/>
                <a:cs typeface="Arial" panose="020B0604020202020204" pitchFamily="34" charset="0"/>
              </a:rPr>
              <a:t>Zajęcia dodatkowe :</a:t>
            </a:r>
            <a:r>
              <a:rPr lang="pl-PL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6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kółko chemiczne </a:t>
            </a:r>
            <a:endParaRPr lang="pl-PL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pl-P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ydełka</a:t>
            </a:r>
            <a:endParaRPr lang="pl-P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pl-P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Sztuczny śnieg</a:t>
            </a:r>
            <a:endParaRPr lang="pl-P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4" name="Picture 6" descr="Obraz może zawierać: jedzenie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360" y="3243263"/>
            <a:ext cx="1957605" cy="26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Brak dostępnego opisu zdjęcia.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622" y="3243263"/>
            <a:ext cx="1957605" cy="26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60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Pożegnanie klas VIII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399" y="2548468"/>
            <a:ext cx="9787467" cy="3327399"/>
          </a:xfrm>
        </p:spPr>
        <p:txBody>
          <a:bodyPr>
            <a:normAutofit fontScale="70000" lnSpcReduction="20000"/>
          </a:bodyPr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Zapamiętam moją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szkołę.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Zapamiętam po kres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dni.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Będę o niej zawsze myślał, będę o niej ciągle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śnił.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Ukochana moja szkoło, choć daleko będę stąd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w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mej pamięci pozostanie każda chwila, każdy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kąt.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Dzisiaj już żegnam cię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choć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pozostać tu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chcę. Muszę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odejść, gdzie los wzywa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mnie. Bez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szkoły można czasem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żyć.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Mieć w głowie pusto jak w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wiaderku.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 całych dniach nie robić nic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wylegiwac się na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skwerku.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Na pamięć znać dwa razy dwa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więcej nic, bo to za dużo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 łbie umieć czasem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dać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ościom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co cię naprawdę mocno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wkurzą.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Szkoło kochana, szkoło moja, nie będę wiadrem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opróżnionym,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kończyłem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przecież aż sześć klas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więc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jestem człowiek wykształcony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gdy po latach ktoś mi powie "Dzien dobry, panie prezydencie"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pomyślę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sobie, jak to dobrze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gdy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do nauki masz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zacięcie.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Śniła mi się dzisiaj szkoła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idealna, a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choć taka szkoła niezbyt jest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realna,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szystko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co widziałem we śnie, nie na jawie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skrupulatnie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tutaj dzisiaj wam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przedstawię.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Wchodzę ja do szkoły i oczom nie wierzę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każdy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uczeń siedzi przy swym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komputerze,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auczyciel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miły, nieźle opłacany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nie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krzyczy na dzieci, nie stawia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nagany.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Pracują tak wszyscy, że aż ledwo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zipią, krzesła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się nie łamią, mury się nie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sypią.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Na podwórku basen no i karuzele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aż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oczom nie wierzę, rany, to za wiele! Sprzęt multimedialny jest we wszystkich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klasach,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taka szkoła to nie w naszych czasach.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18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WYKONAŁA</a:t>
            </a:r>
            <a:endParaRPr lang="pl-PL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Maja Ochwat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1310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1793</TotalTime>
  <Words>504</Words>
  <Application>Microsoft Office PowerPoint</Application>
  <PresentationFormat>Widescreen</PresentationFormat>
  <Paragraphs>25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Garamond</vt:lpstr>
      <vt:lpstr>Organic</vt:lpstr>
      <vt:lpstr>Żegnaj   szkoło</vt:lpstr>
      <vt:lpstr>Rok 2019 /2020</vt:lpstr>
      <vt:lpstr>Spotkanie z policjantem - bezpieczeństwo</vt:lpstr>
      <vt:lpstr>Dzień edukacji narodowej</vt:lpstr>
      <vt:lpstr>Zbiórka WOŚP</vt:lpstr>
      <vt:lpstr>Konkurs na grę chemiczną</vt:lpstr>
      <vt:lpstr>Dzień Kobiet</vt:lpstr>
      <vt:lpstr>Światowy Dzień Osób z Zespołem  Downa</vt:lpstr>
      <vt:lpstr>Zajęcia dodatkowe : kółko chemiczne </vt:lpstr>
      <vt:lpstr>Pożegnanie klas VIII</vt:lpstr>
      <vt:lpstr>WYKONAŁA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Żegnaj   szkoło</dc:title>
  <dc:creator>Maja123</dc:creator>
  <cp:lastModifiedBy>Maja123</cp:lastModifiedBy>
  <cp:revision>9</cp:revision>
  <dcterms:created xsi:type="dcterms:W3CDTF">2020-06-13T10:36:03Z</dcterms:created>
  <dcterms:modified xsi:type="dcterms:W3CDTF">2020-06-14T16:29:17Z</dcterms:modified>
</cp:coreProperties>
</file>